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9FD0-8B36-4D41-AFC9-A5DF05134298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515E-4802-CE45-BD32-F257EE708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40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1CAC4-9469-5049-B318-0398D201CC89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ADE7-CBEE-3E4A-A5F6-9BFFABA06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66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s://fr.wikipedia.org/wiki/Dictionnaire_de_l'Acad%C3%A9mie_fran%C3%A7aise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PowerPoint slide =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colloquially, </a:t>
            </a:r>
            <a:r>
              <a:rPr lang="en-US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</a:t>
            </a:r>
            <a:endParaRPr lang="en-US" sz="1200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US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diaporama</a:t>
            </a:r>
            <a:r>
              <a:rPr lang="en-US" sz="1200" b="1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a slideshow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ADE7-CBEE-3E4A-A5F6-9BFFABA06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ADE7-CBEE-3E4A-A5F6-9BFFABA06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www.myfrenchlife.org</a:t>
            </a:r>
            <a:r>
              <a:rPr lang="en-US" dirty="0" smtClean="0"/>
              <a:t>/2012/07/09/la-</a:t>
            </a:r>
            <a:r>
              <a:rPr lang="en-US" dirty="0" err="1" smtClean="0"/>
              <a:t>boulangerie</a:t>
            </a:r>
            <a:r>
              <a:rPr lang="en-US" dirty="0" smtClean="0"/>
              <a:t>-the-breads-of-</a:t>
            </a:r>
            <a:r>
              <a:rPr lang="en-US" dirty="0" err="1" smtClean="0"/>
              <a:t>france</a:t>
            </a:r>
            <a:r>
              <a:rPr lang="en-US" dirty="0" smtClean="0"/>
              <a:t>-demystified/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D'après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Dictionnaire de l'Académie française, l'éclair a été nommé ainsi car il était mangé rapidement5.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ADE7-CBEE-3E4A-A5F6-9BFFABA06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ADE7-CBEE-3E4A-A5F6-9BFFABA06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07A3-7985-BD45-B874-57B273EA48EC}" type="datetime1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6D28-7FCF-6944-86CC-BF5FB6EC57F1}" type="datetime1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A352-ABED-7F4F-84AC-1529E5F81CBD}" type="datetime1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4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F3AC-7616-2645-B0C1-B48F220ABF45}" type="datetime1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6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2BA1-E301-7B44-9908-E196E983DD89}" type="datetime1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356-94DB-CB40-AE2F-A32C3B643094}" type="datetime1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A04-05AB-E146-BD47-E777F6967604}" type="datetime1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F04F-767B-AD44-B5ED-808483226BC9}" type="datetime1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C006-2548-C34D-A3FF-3C4B474B6B88}" type="datetime1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B74-A52D-C64B-8ED5-7BE649085611}" type="datetime1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5806-4164-4248-812B-5817FD79376D}" type="datetime1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6208-68CA-5647-8D6D-FFAD6C5D865D}" type="datetime1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C119F-0935-CF4D-A6B8-B74B62B6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flashcards</a:t>
            </a:r>
            <a:r>
              <a:rPr lang="fr-FR" dirty="0" smtClean="0"/>
              <a:t> numériques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Divers</a:t>
            </a:r>
          </a:p>
          <a:p>
            <a:r>
              <a:rPr lang="en-US" dirty="0" smtClean="0"/>
              <a:t>Molly </a:t>
            </a:r>
            <a:r>
              <a:rPr lang="en-US" dirty="0" err="1" smtClean="0"/>
              <a:t>Ramírez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lefrancaisatout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8" y="335458"/>
            <a:ext cx="3505200" cy="839083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accessoires (m)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548453" y="3304704"/>
            <a:ext cx="221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</a:t>
            </a:r>
            <a:r>
              <a:rPr lang="en-US" sz="3600" dirty="0" smtClean="0"/>
              <a:t> </a:t>
            </a:r>
            <a:r>
              <a:rPr lang="en-US" sz="3600" dirty="0" smtClean="0"/>
              <a:t>chapeau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8293" y="3304704"/>
            <a:ext cx="245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casquette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9687" y="3304704"/>
            <a:ext cx="193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casque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634" y="5840779"/>
            <a:ext cx="1980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bonnet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7619" y="584164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es </a:t>
            </a:r>
            <a:r>
              <a:rPr lang="fr-FR" sz="3600" dirty="0" smtClean="0"/>
              <a:t>sandales (f)</a:t>
            </a:r>
            <a:endParaRPr lang="fr-F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10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29272" y="5840779"/>
            <a:ext cx="251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es </a:t>
            </a:r>
            <a:r>
              <a:rPr lang="fr-FR" sz="3600" dirty="0" smtClean="0"/>
              <a:t>bottes (f)</a:t>
            </a:r>
            <a:endParaRPr lang="fr-FR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65" y="4217727"/>
            <a:ext cx="1497544" cy="14975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796" y="4228386"/>
            <a:ext cx="1648709" cy="16123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089" y="4582351"/>
            <a:ext cx="2270272" cy="1197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31" y="1327246"/>
            <a:ext cx="1527678" cy="1071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436" y="2071031"/>
            <a:ext cx="1487776" cy="1100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386" y="1934966"/>
            <a:ext cx="1356669" cy="1208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870" y="2196438"/>
            <a:ext cx="1732888" cy="9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accessoires/Les bijoux (m)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772297" y="3304704"/>
            <a:ext cx="1771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</a:t>
            </a:r>
            <a:r>
              <a:rPr lang="en-US" sz="3600" dirty="0" smtClean="0"/>
              <a:t> </a:t>
            </a:r>
            <a:r>
              <a:rPr lang="en-US" sz="3600" dirty="0" smtClean="0"/>
              <a:t>collier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1213" y="3304704"/>
            <a:ext cx="2164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bracelet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1663" y="2753532"/>
            <a:ext cx="2385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es </a:t>
            </a:r>
            <a:r>
              <a:rPr lang="fr-FR" sz="3600" dirty="0" smtClean="0"/>
              <a:t>boucles d’oreille (f)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020" y="5840779"/>
            <a:ext cx="176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bague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71993" y="5841646"/>
            <a:ext cx="239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parapluie</a:t>
            </a:r>
            <a:endParaRPr lang="fr-F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85351" y="5840779"/>
            <a:ext cx="200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cravate</a:t>
            </a:r>
            <a:endParaRPr lang="fr-FR" sz="3600" dirty="0"/>
          </a:p>
        </p:txBody>
      </p:sp>
      <p:pic>
        <p:nvPicPr>
          <p:cNvPr id="17" name="image18.png" descr="http://images.clipartpanda.com/umbrella-clipart-umbrella_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19630" y="4432417"/>
            <a:ext cx="1473835" cy="1423570"/>
          </a:xfrm>
          <a:prstGeom prst="rect">
            <a:avLst/>
          </a:prstGeom>
          <a:ln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40" y="1307872"/>
            <a:ext cx="1178581" cy="196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3" y="1765397"/>
            <a:ext cx="1645949" cy="1402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88" y="1537440"/>
            <a:ext cx="1273409" cy="119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687" y="4619319"/>
            <a:ext cx="745080" cy="1083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711" y="4216811"/>
            <a:ext cx="541876" cy="16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légumes (m)</a:t>
            </a: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03369" y="2789478"/>
            <a:ext cx="2309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les haricots</a:t>
            </a:r>
          </a:p>
          <a:p>
            <a:pPr algn="ctr"/>
            <a:r>
              <a:rPr lang="fr-FR" sz="3600" smtClean="0"/>
              <a:t>verts (m)</a:t>
            </a:r>
            <a:endParaRPr lang="fr-FR" sz="3600"/>
          </a:p>
        </p:txBody>
      </p:sp>
      <p:sp>
        <p:nvSpPr>
          <p:cNvPr id="13" name="TextBox 12"/>
          <p:cNvSpPr txBox="1"/>
          <p:nvPr/>
        </p:nvSpPr>
        <p:spPr>
          <a:xfrm>
            <a:off x="3648530" y="2789478"/>
            <a:ext cx="186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les petits</a:t>
            </a:r>
          </a:p>
          <a:p>
            <a:pPr algn="ctr"/>
            <a:r>
              <a:rPr lang="fr-FR" sz="3600" smtClean="0"/>
              <a:t>pois (m)</a:t>
            </a:r>
            <a:endParaRPr lang="fr-FR" sz="3600"/>
          </a:p>
        </p:txBody>
      </p:sp>
      <p:sp>
        <p:nvSpPr>
          <p:cNvPr id="14" name="TextBox 13"/>
          <p:cNvSpPr txBox="1"/>
          <p:nvPr/>
        </p:nvSpPr>
        <p:spPr>
          <a:xfrm>
            <a:off x="6301663" y="2789478"/>
            <a:ext cx="2385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les carottes (f)</a:t>
            </a:r>
            <a:endParaRPr lang="fr-FR" sz="3600"/>
          </a:p>
        </p:txBody>
      </p:sp>
      <p:sp>
        <p:nvSpPr>
          <p:cNvPr id="15" name="TextBox 14"/>
          <p:cNvSpPr txBox="1"/>
          <p:nvPr/>
        </p:nvSpPr>
        <p:spPr>
          <a:xfrm>
            <a:off x="503369" y="5550822"/>
            <a:ext cx="1817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la salade</a:t>
            </a:r>
          </a:p>
          <a:p>
            <a:pPr algn="ctr"/>
            <a:r>
              <a:rPr lang="fr-FR" sz="3600" smtClean="0"/>
              <a:t>la laitue</a:t>
            </a:r>
            <a:endParaRPr lang="fr-FR" sz="3600"/>
          </a:p>
        </p:txBody>
      </p:sp>
      <p:sp>
        <p:nvSpPr>
          <p:cNvPr id="16" name="TextBox 15"/>
          <p:cNvSpPr txBox="1"/>
          <p:nvPr/>
        </p:nvSpPr>
        <p:spPr>
          <a:xfrm>
            <a:off x="2532683" y="5550822"/>
            <a:ext cx="328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les champignons (m)</a:t>
            </a:r>
            <a:endParaRPr lang="fr-FR" sz="3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fr-FR" smtClean="0"/>
              <a:t>12</a:t>
            </a:fld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6100798" y="5543028"/>
            <a:ext cx="2746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</a:t>
            </a:r>
            <a:r>
              <a:rPr lang="fr-FR" sz="3600" smtClean="0"/>
              <a:t> </a:t>
            </a:r>
            <a:r>
              <a:rPr lang="fr-FR" sz="3600" smtClean="0"/>
              <a:t>concombre</a:t>
            </a:r>
            <a:endParaRPr lang="fr-FR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87" y="1331398"/>
            <a:ext cx="2174982" cy="1442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28" y="1697434"/>
            <a:ext cx="2995042" cy="1164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120" y="1730600"/>
            <a:ext cx="1739725" cy="106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073681"/>
            <a:ext cx="1777874" cy="15082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984" y="4191191"/>
            <a:ext cx="2460589" cy="13907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208" y="4167227"/>
            <a:ext cx="2255164" cy="15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fruits (m)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623520" y="3029118"/>
            <a:ext cx="206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 pomme</a:t>
            </a:r>
            <a:endParaRPr lang="fr-FR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0416" y="3029118"/>
            <a:ext cx="224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l’orange (f)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1663" y="3029118"/>
            <a:ext cx="238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la poire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3520" y="5543028"/>
            <a:ext cx="201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 banane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2454" y="5543028"/>
            <a:ext cx="276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les cerises (f)</a:t>
            </a:r>
            <a:endParaRPr lang="fr-F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67" y="5543028"/>
            <a:ext cx="275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les raisins (m)</a:t>
            </a:r>
            <a:endParaRPr lang="fr-F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33" y="1483242"/>
            <a:ext cx="2234867" cy="1533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731" y="1483242"/>
            <a:ext cx="1574774" cy="1540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744" y="1483242"/>
            <a:ext cx="1625365" cy="1533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05" y="4099627"/>
            <a:ext cx="2508095" cy="1404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416" y="4020414"/>
            <a:ext cx="2358989" cy="14837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119" y="4084723"/>
            <a:ext cx="2517681" cy="16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50" y="1352028"/>
            <a:ext cx="1905000" cy="190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À la boulangerie-pâtisserie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939789" y="3029118"/>
            <a:ext cx="143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 pain</a:t>
            </a:r>
            <a:endParaRPr lang="fr-FR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7537" y="3029118"/>
            <a:ext cx="2291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 baguette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1663" y="3029118"/>
            <a:ext cx="238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le croissant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8931" y="5543028"/>
            <a:ext cx="2004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 pain au</a:t>
            </a:r>
          </a:p>
          <a:p>
            <a:pPr algn="ctr"/>
            <a:r>
              <a:rPr lang="fr-FR" sz="3600" dirty="0" smtClean="0"/>
              <a:t>chocolat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2454" y="5543028"/>
            <a:ext cx="2769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la tarte aux</a:t>
            </a:r>
          </a:p>
          <a:p>
            <a:pPr algn="ctr"/>
            <a:r>
              <a:rPr lang="fr-FR" sz="3600" dirty="0" smtClean="0"/>
              <a:t>pommes</a:t>
            </a:r>
            <a:endParaRPr lang="fr-F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14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5166" y="5543028"/>
            <a:ext cx="27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les éclairs (m)</a:t>
            </a:r>
            <a:endParaRPr lang="fr-F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579" y="4046366"/>
            <a:ext cx="2831729" cy="1433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494" y="3926686"/>
            <a:ext cx="1931373" cy="1758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9" y="4011372"/>
            <a:ext cx="2483071" cy="1667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02" y="1288259"/>
            <a:ext cx="2479643" cy="1857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7537" y="1392880"/>
            <a:ext cx="2191330" cy="15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943" y="823566"/>
            <a:ext cx="1058343" cy="11115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fleurs (f)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09496" y="3029118"/>
            <a:ext cx="169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 tulipe</a:t>
            </a:r>
            <a:endParaRPr lang="fr-FR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68095" y="3029118"/>
            <a:ext cx="143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 rose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1663" y="3029118"/>
            <a:ext cx="238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le lis </a:t>
            </a:r>
            <a:r>
              <a:rPr lang="fr-FR" sz="3600" smtClean="0"/>
              <a:t>(lys)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8783" y="5543028"/>
            <a:ext cx="224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 jonquille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2454" y="5543028"/>
            <a:ext cx="276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la pâquerette</a:t>
            </a:r>
            <a:endParaRPr lang="fr-F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15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01979" y="5543028"/>
            <a:ext cx="134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 lilas</a:t>
            </a:r>
            <a:endParaRPr lang="fr-F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96" y="1298952"/>
            <a:ext cx="1533887" cy="1730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831" y="1389862"/>
            <a:ext cx="1289375" cy="1639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858" y="1556094"/>
            <a:ext cx="1440579" cy="1473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43" y="4231047"/>
            <a:ext cx="2096252" cy="1347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055" y="3988848"/>
            <a:ext cx="948261" cy="1595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663" y="4231047"/>
            <a:ext cx="2334230" cy="1231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824300"/>
            <a:ext cx="146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 fleur-de-</a:t>
            </a:r>
            <a:r>
              <a:rPr lang="en-US" dirty="0" err="1" smtClean="0"/>
              <a:t>lys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2.bp.blogspot.com/-fCm3ArHhVjc/U0ajT2uYQYI/AAAAAAAAEpU/gx3gfVrpbTY/s1600/Number+1_Polka+Dot+Cloud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5" y="1796960"/>
            <a:ext cx="6000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lipartion.com/wp-content/uploads/2015/11/clipart-number-2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26" y="1806485"/>
            <a:ext cx="69278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cliparts.co/cliparts/rTL/xGR/rTLxGR4y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5" y="1821542"/>
            <a:ext cx="70104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cliparts.co/cliparts/rTj/G87/rTjG877y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77" y="1806485"/>
            <a:ext cx="61785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2.bp.blogspot.com/-_vULAJGnP48/VcrFwxBOtPI/AAAAAAAAIoc/AVeLAxULkHM/s1600/Scrappy%2BBright%2BPolka%2BNumbers-0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45" y="1796960"/>
            <a:ext cx="59944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34" y="4552905"/>
            <a:ext cx="584896" cy="841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5726" y="4552905"/>
            <a:ext cx="660400" cy="893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5285" y="4552302"/>
            <a:ext cx="612348" cy="841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9777" y="4506237"/>
            <a:ext cx="698500" cy="888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849" y="4552905"/>
            <a:ext cx="1174750" cy="7475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055" y="3060066"/>
            <a:ext cx="669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un</a:t>
            </a:r>
            <a:endParaRPr lang="fr-FR" sz="3600"/>
          </a:p>
        </p:txBody>
      </p:sp>
      <p:sp>
        <p:nvSpPr>
          <p:cNvPr id="17" name="TextBox 16"/>
          <p:cNvSpPr txBox="1"/>
          <p:nvPr/>
        </p:nvSpPr>
        <p:spPr>
          <a:xfrm>
            <a:off x="2188001" y="306006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deux</a:t>
            </a:r>
            <a:endParaRPr lang="fr-FR" sz="3600"/>
          </a:p>
        </p:txBody>
      </p:sp>
      <p:sp>
        <p:nvSpPr>
          <p:cNvPr id="18" name="TextBox 17"/>
          <p:cNvSpPr txBox="1"/>
          <p:nvPr/>
        </p:nvSpPr>
        <p:spPr>
          <a:xfrm>
            <a:off x="4003996" y="3060066"/>
            <a:ext cx="103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trois</a:t>
            </a:r>
            <a:endParaRPr lang="fr-FR" sz="3600"/>
          </a:p>
        </p:txBody>
      </p:sp>
      <p:sp>
        <p:nvSpPr>
          <p:cNvPr id="19" name="TextBox 18"/>
          <p:cNvSpPr txBox="1"/>
          <p:nvPr/>
        </p:nvSpPr>
        <p:spPr>
          <a:xfrm>
            <a:off x="5534173" y="3060066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quatre</a:t>
            </a:r>
            <a:endParaRPr lang="fr-FR" sz="3600"/>
          </a:p>
        </p:txBody>
      </p:sp>
      <p:sp>
        <p:nvSpPr>
          <p:cNvPr id="20" name="TextBox 19"/>
          <p:cNvSpPr txBox="1"/>
          <p:nvPr/>
        </p:nvSpPr>
        <p:spPr>
          <a:xfrm>
            <a:off x="7338204" y="3060066"/>
            <a:ext cx="97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cinq</a:t>
            </a:r>
            <a:endParaRPr lang="fr-FR" sz="3600"/>
          </a:p>
        </p:txBody>
      </p:sp>
      <p:sp>
        <p:nvSpPr>
          <p:cNvPr id="21" name="TextBox 20"/>
          <p:cNvSpPr txBox="1"/>
          <p:nvPr/>
        </p:nvSpPr>
        <p:spPr>
          <a:xfrm>
            <a:off x="780055" y="5797143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six</a:t>
            </a:r>
            <a:endParaRPr lang="fr-FR" sz="3600"/>
          </a:p>
        </p:txBody>
      </p:sp>
      <p:sp>
        <p:nvSpPr>
          <p:cNvPr id="22" name="TextBox 21"/>
          <p:cNvSpPr txBox="1"/>
          <p:nvPr/>
        </p:nvSpPr>
        <p:spPr>
          <a:xfrm>
            <a:off x="2188001" y="5797143"/>
            <a:ext cx="99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sept</a:t>
            </a:r>
            <a:endParaRPr lang="fr-FR" sz="3600"/>
          </a:p>
        </p:txBody>
      </p:sp>
      <p:sp>
        <p:nvSpPr>
          <p:cNvPr id="23" name="TextBox 22"/>
          <p:cNvSpPr txBox="1"/>
          <p:nvPr/>
        </p:nvSpPr>
        <p:spPr>
          <a:xfrm>
            <a:off x="3975115" y="5797143"/>
            <a:ext cx="93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huit</a:t>
            </a:r>
            <a:endParaRPr lang="fr-FR" sz="3600"/>
          </a:p>
        </p:txBody>
      </p:sp>
      <p:sp>
        <p:nvSpPr>
          <p:cNvPr id="24" name="TextBox 23"/>
          <p:cNvSpPr txBox="1"/>
          <p:nvPr/>
        </p:nvSpPr>
        <p:spPr>
          <a:xfrm>
            <a:off x="5701896" y="5797143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neuf</a:t>
            </a:r>
            <a:endParaRPr lang="fr-FR" sz="3600"/>
          </a:p>
        </p:txBody>
      </p:sp>
      <p:sp>
        <p:nvSpPr>
          <p:cNvPr id="25" name="TextBox 24"/>
          <p:cNvSpPr txBox="1"/>
          <p:nvPr/>
        </p:nvSpPr>
        <p:spPr>
          <a:xfrm>
            <a:off x="7546645" y="5797143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dix</a:t>
            </a:r>
            <a:endParaRPr lang="fr-FR" sz="360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nombres (m)</a:t>
            </a:r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8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.clipartpanda.com/orange-color-clipart-orange-m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57" y="1641932"/>
            <a:ext cx="904240" cy="8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s.clipartpanda.com/red-clip-art-splash-red-m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15" y="1623517"/>
            <a:ext cx="923290" cy="87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ages.clipartpanda.com/yellow-clipart-7ecMnd7T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52" y="1641932"/>
            <a:ext cx="84518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lipartbest.com/cliparts/LcK/dAR/LcKdARnM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15" y="3418786"/>
            <a:ext cx="86995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mages.clipartpanda.com/blue-20clip-20art-yioxLA5i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75" y="3413071"/>
            <a:ext cx="8763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images.clipartpanda.com/color-purple-clipart-purple-md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52" y="3413071"/>
            <a:ext cx="87566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clipartfreefor.com/cliparts/black-clip-art/cliparti1_black-clip-art_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57" y="5094741"/>
            <a:ext cx="90551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clker.com/cliparts/P/r/K/Y/b/5/white-splash-md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15" y="5094741"/>
            <a:ext cx="9556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images.clipartpanda.com/mud-clipart-brown-splat-m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7" y="5094741"/>
            <a:ext cx="95631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240925" y="2497277"/>
            <a:ext cx="127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rouge</a:t>
            </a:r>
            <a:endParaRPr lang="fr-FR" sz="3600"/>
          </a:p>
        </p:txBody>
      </p:sp>
      <p:sp>
        <p:nvSpPr>
          <p:cNvPr id="14" name="TextBox 13"/>
          <p:cNvSpPr txBox="1"/>
          <p:nvPr/>
        </p:nvSpPr>
        <p:spPr>
          <a:xfrm>
            <a:off x="3681975" y="2497277"/>
            <a:ext cx="149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orange</a:t>
            </a:r>
            <a:endParaRPr lang="fr-FR" sz="3600"/>
          </a:p>
        </p:txBody>
      </p:sp>
      <p:sp>
        <p:nvSpPr>
          <p:cNvPr id="15" name="TextBox 14"/>
          <p:cNvSpPr txBox="1"/>
          <p:nvPr/>
        </p:nvSpPr>
        <p:spPr>
          <a:xfrm>
            <a:off x="6253272" y="2497277"/>
            <a:ext cx="124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jaune</a:t>
            </a:r>
            <a:endParaRPr lang="fr-FR" sz="3600"/>
          </a:p>
        </p:txBody>
      </p:sp>
      <p:sp>
        <p:nvSpPr>
          <p:cNvPr id="16" name="TextBox 15"/>
          <p:cNvSpPr txBox="1"/>
          <p:nvPr/>
        </p:nvSpPr>
        <p:spPr>
          <a:xfrm>
            <a:off x="1119747" y="4241746"/>
            <a:ext cx="144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vert(e)</a:t>
            </a:r>
            <a:endParaRPr lang="fr-FR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619184" y="4241746"/>
            <a:ext cx="151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bleu(e)</a:t>
            </a:r>
            <a:endParaRPr lang="fr-FR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1114" y="4241746"/>
            <a:ext cx="189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violet(te)</a:t>
            </a:r>
            <a:endParaRPr lang="fr-FR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951372" y="5927445"/>
            <a:ext cx="194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blanc(</a:t>
            </a:r>
            <a:r>
              <a:rPr lang="fr-FR" sz="3600" dirty="0" err="1" smtClean="0"/>
              <a:t>he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687036" y="5927374"/>
            <a:ext cx="144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noir(e)</a:t>
            </a:r>
            <a:endParaRPr lang="fr-FR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50062" y="5927374"/>
            <a:ext cx="158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marron</a:t>
            </a:r>
            <a:endParaRPr lang="fr-FR" sz="360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couleurs (f)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animaux domestiques (m)</a:t>
            </a:r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25831"/>
            <a:ext cx="1371055" cy="1705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63" y="1531630"/>
            <a:ext cx="1904876" cy="1904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92" y="1825018"/>
            <a:ext cx="1922689" cy="1506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156" y="4547844"/>
            <a:ext cx="2281418" cy="1227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092" y="4300911"/>
            <a:ext cx="1975795" cy="1474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379" y="3436506"/>
            <a:ext cx="164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</a:t>
            </a:r>
            <a:r>
              <a:rPr lang="fr-FR" sz="3600" smtClean="0"/>
              <a:t> chien</a:t>
            </a:r>
            <a:endParaRPr lang="fr-FR" sz="3600"/>
          </a:p>
        </p:txBody>
      </p:sp>
      <p:sp>
        <p:nvSpPr>
          <p:cNvPr id="13" name="TextBox 12"/>
          <p:cNvSpPr txBox="1"/>
          <p:nvPr/>
        </p:nvSpPr>
        <p:spPr>
          <a:xfrm>
            <a:off x="3747644" y="3436506"/>
            <a:ext cx="143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</a:t>
            </a:r>
            <a:r>
              <a:rPr lang="fr-FR" sz="3600" smtClean="0"/>
              <a:t> chat</a:t>
            </a:r>
            <a:endParaRPr lang="fr-FR" sz="3600"/>
          </a:p>
        </p:txBody>
      </p:sp>
      <p:sp>
        <p:nvSpPr>
          <p:cNvPr id="14" name="TextBox 13"/>
          <p:cNvSpPr txBox="1"/>
          <p:nvPr/>
        </p:nvSpPr>
        <p:spPr>
          <a:xfrm>
            <a:off x="6431572" y="3436506"/>
            <a:ext cx="238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l’</a:t>
            </a:r>
            <a:r>
              <a:rPr lang="fr-FR" sz="3600" smtClean="0"/>
              <a:t>oiseau (m)</a:t>
            </a:r>
            <a:endParaRPr lang="fr-FR" sz="3600"/>
          </a:p>
        </p:txBody>
      </p:sp>
      <p:sp>
        <p:nvSpPr>
          <p:cNvPr id="15" name="TextBox 14"/>
          <p:cNvSpPr txBox="1"/>
          <p:nvPr/>
        </p:nvSpPr>
        <p:spPr>
          <a:xfrm>
            <a:off x="1830019" y="5840779"/>
            <a:ext cx="180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la</a:t>
            </a:r>
            <a:r>
              <a:rPr lang="fr-FR" sz="3600" smtClean="0"/>
              <a:t> tortue</a:t>
            </a:r>
            <a:endParaRPr lang="fr-FR" sz="3600"/>
          </a:p>
        </p:txBody>
      </p:sp>
      <p:sp>
        <p:nvSpPr>
          <p:cNvPr id="16" name="TextBox 15"/>
          <p:cNvSpPr txBox="1"/>
          <p:nvPr/>
        </p:nvSpPr>
        <p:spPr>
          <a:xfrm>
            <a:off x="5655325" y="5840779"/>
            <a:ext cx="1542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</a:t>
            </a:r>
            <a:r>
              <a:rPr lang="fr-FR" sz="3600" smtClean="0"/>
              <a:t> lapin</a:t>
            </a:r>
            <a:endParaRPr lang="fr-FR" sz="3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animaux (m) de la ferme</a:t>
            </a: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21379" y="3436506"/>
            <a:ext cx="1827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</a:t>
            </a:r>
            <a:r>
              <a:rPr lang="fr-FR" sz="3600" smtClean="0"/>
              <a:t> cheval</a:t>
            </a:r>
            <a:endParaRPr lang="fr-FR" sz="3600"/>
          </a:p>
        </p:txBody>
      </p:sp>
      <p:sp>
        <p:nvSpPr>
          <p:cNvPr id="13" name="TextBox 12"/>
          <p:cNvSpPr txBox="1"/>
          <p:nvPr/>
        </p:nvSpPr>
        <p:spPr>
          <a:xfrm>
            <a:off x="3555291" y="3436506"/>
            <a:ext cx="1713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la</a:t>
            </a:r>
            <a:r>
              <a:rPr lang="fr-FR" sz="3600" smtClean="0"/>
              <a:t> vache</a:t>
            </a:r>
            <a:endParaRPr lang="fr-FR" sz="3600"/>
          </a:p>
        </p:txBody>
      </p:sp>
      <p:sp>
        <p:nvSpPr>
          <p:cNvPr id="14" name="TextBox 13"/>
          <p:cNvSpPr txBox="1"/>
          <p:nvPr/>
        </p:nvSpPr>
        <p:spPr>
          <a:xfrm>
            <a:off x="6487730" y="3436506"/>
            <a:ext cx="1987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cochon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82490" y="5840779"/>
            <a:ext cx="188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la</a:t>
            </a:r>
            <a:r>
              <a:rPr lang="fr-FR" sz="3600" smtClean="0"/>
              <a:t> chèvre</a:t>
            </a:r>
            <a:endParaRPr lang="fr-FR" sz="3600"/>
          </a:p>
        </p:txBody>
      </p:sp>
      <p:sp>
        <p:nvSpPr>
          <p:cNvPr id="16" name="TextBox 15"/>
          <p:cNvSpPr txBox="1"/>
          <p:nvPr/>
        </p:nvSpPr>
        <p:spPr>
          <a:xfrm>
            <a:off x="5327097" y="5840779"/>
            <a:ext cx="1908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/>
              <a:t>le</a:t>
            </a:r>
            <a:r>
              <a:rPr lang="fr-FR" sz="3600" smtClean="0"/>
              <a:t> canard</a:t>
            </a:r>
            <a:endParaRPr lang="fr-FR" sz="3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3" y="1641152"/>
            <a:ext cx="2048451" cy="1689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931" y="1913918"/>
            <a:ext cx="2183263" cy="1417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755" y="2129516"/>
            <a:ext cx="1864565" cy="1201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825" y="4217767"/>
            <a:ext cx="2031383" cy="1623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528" y="4429062"/>
            <a:ext cx="1683988" cy="15075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89C119F-0935-CF4D-A6B8-B74B62B6E3BE}" type="slidenum">
              <a:rPr lang="fr-FR" smtClean="0"/>
              <a:pPr algn="ct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6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animaux (m) </a:t>
            </a:r>
            <a:r>
              <a:rPr lang="fr-FR" dirty="0" smtClean="0"/>
              <a:t>de la savane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996926" y="3436506"/>
            <a:ext cx="1322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</a:t>
            </a:r>
            <a:r>
              <a:rPr lang="en-US" sz="3600" dirty="0" smtClean="0"/>
              <a:t> </a:t>
            </a:r>
            <a:r>
              <a:rPr lang="en-US" sz="3600" dirty="0" smtClean="0"/>
              <a:t>lion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38544" y="3436506"/>
            <a:ext cx="148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tigre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571859" y="3436506"/>
            <a:ext cx="169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girafe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8374" y="5840779"/>
            <a:ext cx="282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l’éléphant (m)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4921" y="5840779"/>
            <a:ext cx="2347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</a:t>
            </a:r>
            <a:r>
              <a:rPr lang="en-US" sz="3600" dirty="0" smtClean="0"/>
              <a:t> </a:t>
            </a:r>
            <a:r>
              <a:rPr lang="en-US" sz="3600" dirty="0" smtClean="0"/>
              <a:t>crocodile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96" y="1633894"/>
            <a:ext cx="2212593" cy="1802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33" y="1691435"/>
            <a:ext cx="1682299" cy="1745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978" y="1121037"/>
            <a:ext cx="1080552" cy="2315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626" y="4424840"/>
            <a:ext cx="2232207" cy="1491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193" y="4282415"/>
            <a:ext cx="2481700" cy="16506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89C119F-0935-CF4D-A6B8-B74B62B6E3BE}" type="slidenum">
              <a:rPr lang="en-US" smtClean="0"/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0" y="4201931"/>
            <a:ext cx="2034602" cy="20346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vêtements (m)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545858" y="3436506"/>
            <a:ext cx="222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</a:t>
            </a:r>
            <a:r>
              <a:rPr lang="en-US" sz="3600" dirty="0" smtClean="0"/>
              <a:t> </a:t>
            </a:r>
            <a:r>
              <a:rPr lang="en-US" sz="3600" dirty="0" smtClean="0"/>
              <a:t>tee-shirt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9174" y="3436506"/>
            <a:ext cx="2168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chemise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5075" y="3436506"/>
            <a:ext cx="2585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pull(-over)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9082" y="5840779"/>
            <a:ext cx="161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veste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03543" y="5841646"/>
            <a:ext cx="143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</a:t>
            </a:r>
            <a:r>
              <a:rPr lang="en-US" sz="3600" dirty="0" smtClean="0"/>
              <a:t> </a:t>
            </a:r>
            <a:r>
              <a:rPr lang="en-US" sz="3600" dirty="0" smtClean="0"/>
              <a:t>gilet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7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50" y="1710363"/>
            <a:ext cx="1594599" cy="1573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896" y="1710363"/>
            <a:ext cx="1770044" cy="1640899"/>
          </a:xfrm>
          <a:prstGeom prst="rect">
            <a:avLst/>
          </a:prstGeom>
        </p:spPr>
      </p:pic>
      <p:pic>
        <p:nvPicPr>
          <p:cNvPr id="19" name="image04.png" descr="http://worldartsme.com/images/sweater-free-clipart-1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377997" y="1710363"/>
            <a:ext cx="1976265" cy="1520082"/>
          </a:xfrm>
          <a:prstGeom prst="rect">
            <a:avLst/>
          </a:prstGeom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271" y="4326244"/>
            <a:ext cx="1468036" cy="1514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161" y="4326244"/>
            <a:ext cx="1049181" cy="15286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6457" y="5840779"/>
            <a:ext cx="230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manteau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586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vêtements (m)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54801" y="3153804"/>
            <a:ext cx="1606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</a:t>
            </a:r>
            <a:r>
              <a:rPr lang="en-US" sz="3600" dirty="0" smtClean="0"/>
              <a:t> </a:t>
            </a:r>
            <a:r>
              <a:rPr lang="en-US" sz="3600" dirty="0" smtClean="0"/>
              <a:t>short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871603" y="3153804"/>
            <a:ext cx="342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maillot de bain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703624" y="3153804"/>
            <a:ext cx="142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jean</a:t>
            </a:r>
            <a:endParaRPr lang="fr-F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9373" y="5840779"/>
            <a:ext cx="229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le</a:t>
            </a:r>
            <a:r>
              <a:rPr lang="fr-FR" sz="3600" dirty="0" smtClean="0"/>
              <a:t> </a:t>
            </a:r>
            <a:r>
              <a:rPr lang="fr-FR" sz="3600" dirty="0" smtClean="0"/>
              <a:t>pantalon</a:t>
            </a:r>
            <a:endParaRPr lang="fr-F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49887" y="5841646"/>
            <a:ext cx="144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jupe</a:t>
            </a:r>
            <a:endParaRPr lang="fr-F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42669" y="5840779"/>
            <a:ext cx="1492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</a:t>
            </a:r>
            <a:r>
              <a:rPr lang="fr-FR" sz="3600" dirty="0" smtClean="0"/>
              <a:t> </a:t>
            </a:r>
            <a:r>
              <a:rPr lang="fr-FR" sz="3600" dirty="0" smtClean="0"/>
              <a:t>robe</a:t>
            </a:r>
            <a:endParaRPr lang="fr-FR" sz="3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97" y="2021940"/>
            <a:ext cx="942387" cy="942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45" y="2020055"/>
            <a:ext cx="1101545" cy="10966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924" y="4344461"/>
            <a:ext cx="1610505" cy="161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207" y="4169939"/>
            <a:ext cx="865645" cy="1746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305721"/>
            <a:ext cx="1810983" cy="1810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700" y="4229850"/>
            <a:ext cx="1154889" cy="1725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320" y="1609317"/>
            <a:ext cx="738620" cy="15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7139"/>
            <a:ext cx="7772400" cy="79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accessoires (m)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533646" y="3304704"/>
            <a:ext cx="226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</a:t>
            </a:r>
            <a:r>
              <a:rPr lang="en-US" sz="2800" dirty="0" smtClean="0"/>
              <a:t>es </a:t>
            </a:r>
            <a:r>
              <a:rPr lang="en-US" sz="2800" dirty="0" smtClean="0"/>
              <a:t>lunettes (f)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8984" y="2928407"/>
            <a:ext cx="2355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</a:t>
            </a:r>
            <a:r>
              <a:rPr lang="fr-FR" sz="2800" dirty="0" smtClean="0"/>
              <a:t>es </a:t>
            </a:r>
            <a:r>
              <a:rPr lang="fr-FR" sz="2800" dirty="0" smtClean="0"/>
              <a:t>lunettes de soleil (f)</a:t>
            </a:r>
            <a:endParaRPr lang="fr-FR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8924" y="2928407"/>
            <a:ext cx="2249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l</a:t>
            </a:r>
            <a:r>
              <a:rPr lang="fr-FR" sz="2800" dirty="0" smtClean="0"/>
              <a:t>es </a:t>
            </a:r>
            <a:r>
              <a:rPr lang="fr-FR" sz="2800" dirty="0" smtClean="0"/>
              <a:t>gants (m)</a:t>
            </a:r>
          </a:p>
          <a:p>
            <a:pPr algn="ctr"/>
            <a:r>
              <a:rPr lang="fr-FR" sz="2800" dirty="0"/>
              <a:t>l</a:t>
            </a:r>
            <a:r>
              <a:rPr lang="fr-FR" sz="2800" dirty="0" smtClean="0"/>
              <a:t>es </a:t>
            </a:r>
            <a:r>
              <a:rPr lang="fr-FR" sz="2800" dirty="0" smtClean="0"/>
              <a:t>moufles (f)</a:t>
            </a:r>
            <a:endParaRPr lang="fr-FR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316" y="5840779"/>
            <a:ext cx="233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 smtClean="0"/>
              <a:t>chausseurs (f)</a:t>
            </a:r>
            <a:endParaRPr lang="fr-F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64519" y="5841646"/>
            <a:ext cx="2412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 smtClean="0"/>
              <a:t>chaussettes (f)</a:t>
            </a:r>
            <a:endParaRPr lang="fr-F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119F-0935-CF4D-A6B8-B74B62B6E3BE}" type="slidenum">
              <a:rPr lang="en-US" smtClean="0"/>
              <a:t>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02085" y="5840779"/>
            <a:ext cx="2373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 smtClean="0"/>
              <a:t>chaussons (m)</a:t>
            </a:r>
          </a:p>
          <a:p>
            <a:pPr algn="ctr"/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 smtClean="0"/>
              <a:t>pantoufles (f)</a:t>
            </a:r>
            <a:endParaRPr lang="fr-FR" sz="2400" dirty="0"/>
          </a:p>
        </p:txBody>
      </p:sp>
      <p:pic>
        <p:nvPicPr>
          <p:cNvPr id="18" name="image07.jpg" descr="http://images.clipartpanda.com/sunglasses-clipart-10942style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527" y="2019702"/>
            <a:ext cx="1620487" cy="587400"/>
          </a:xfrm>
          <a:prstGeom prst="rect">
            <a:avLst/>
          </a:prstGeom>
          <a:ln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42351" y="927575"/>
            <a:ext cx="1492928" cy="2000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73" y="4582351"/>
            <a:ext cx="1641429" cy="1258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21" y="2019702"/>
            <a:ext cx="1940981" cy="1285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140" y="4292344"/>
            <a:ext cx="1500895" cy="1548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548" y="4292344"/>
            <a:ext cx="1703578" cy="143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430</Words>
  <Application>Microsoft Macintosh PowerPoint</Application>
  <PresentationFormat>On-screen Show (4:3)</PresentationFormat>
  <Paragraphs>137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 flashcards numériques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</dc:creator>
  <cp:lastModifiedBy>Molly</cp:lastModifiedBy>
  <cp:revision>80</cp:revision>
  <dcterms:created xsi:type="dcterms:W3CDTF">2016-03-12T02:28:39Z</dcterms:created>
  <dcterms:modified xsi:type="dcterms:W3CDTF">2017-06-16T04:15:00Z</dcterms:modified>
</cp:coreProperties>
</file>